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handoutMasterIdLst>
    <p:handoutMasterId r:id="rId4"/>
  </p:handoutMasterIdLst>
  <p:sldIdLst>
    <p:sldId id="256" r:id="rId2"/>
    <p:sldId id="261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737"/>
    <a:srgbClr val="FD6837"/>
    <a:srgbClr val="FB4F4F"/>
    <a:srgbClr val="3C2158"/>
    <a:srgbClr val="21409A"/>
    <a:srgbClr val="27348B"/>
    <a:srgbClr val="034DA2"/>
    <a:srgbClr val="1A276D"/>
    <a:srgbClr val="FDB913"/>
    <a:srgbClr val="8EC0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2" y="42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15E953-E22A-43B0-8DBC-664B52E47326}" type="datetimeFigureOut">
              <a:rPr lang="en-US" smtClean="0"/>
              <a:t>30.04.2025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F67EE2-E1D0-47E0-996B-9FE6BE311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249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C0A4D7-7A02-B43A-6C21-C6FA76E9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703" y="239486"/>
            <a:ext cx="8575589" cy="8164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200" b="0">
                <a:latin typeface="Scandia" panose="020B06030500000200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91781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buClr>
                <a:srgbClr val="FF6737"/>
              </a:buClr>
              <a:defRPr sz="2400">
                <a:latin typeface="Scandia" panose="020B0603050000020004" pitchFamily="34" charset="0"/>
              </a:defRPr>
            </a:lvl1pPr>
            <a:lvl2pPr>
              <a:buClr>
                <a:srgbClr val="FF6737"/>
              </a:buClr>
              <a:defRPr sz="2000">
                <a:latin typeface="Scandia" panose="020B0603050000020004" pitchFamily="34" charset="0"/>
              </a:defRPr>
            </a:lvl2pPr>
            <a:lvl3pPr>
              <a:buClr>
                <a:srgbClr val="FF6737"/>
              </a:buClr>
              <a:defRPr sz="1800">
                <a:latin typeface="Scandia" panose="020B0603050000020004" pitchFamily="34" charset="0"/>
              </a:defRPr>
            </a:lvl3pPr>
            <a:lvl4pPr>
              <a:buClr>
                <a:srgbClr val="FF6737"/>
              </a:buClr>
              <a:defRPr sz="1600">
                <a:latin typeface="Scandia" panose="020B0603050000020004" pitchFamily="34" charset="0"/>
              </a:defRPr>
            </a:lvl4pPr>
            <a:lvl5pPr>
              <a:buClr>
                <a:srgbClr val="FF6737"/>
              </a:buClr>
              <a:defRPr sz="1600">
                <a:latin typeface="Scandia" panose="020B06030500000200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70703" y="239486"/>
            <a:ext cx="8575589" cy="8164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200" b="0">
                <a:latin typeface="Scandia" panose="020B06030500000200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37288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4670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0703" y="239486"/>
            <a:ext cx="8575589" cy="8164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0703" y="1164772"/>
            <a:ext cx="11458832" cy="5012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0076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3" r:id="rId2"/>
    <p:sldLayoutId id="214748368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3C2158"/>
          </a:solidFill>
          <a:latin typeface="+mj-lt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FF6737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F6737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F6737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F6737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F6737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1128E15E-B11E-4249-443C-3649DA8211E1}"/>
              </a:ext>
            </a:extLst>
          </p:cNvPr>
          <p:cNvSpPr/>
          <p:nvPr/>
        </p:nvSpPr>
        <p:spPr>
          <a:xfrm>
            <a:off x="369651" y="369652"/>
            <a:ext cx="3735421" cy="982494"/>
          </a:xfrm>
          <a:prstGeom prst="roundRect">
            <a:avLst/>
          </a:prstGeom>
          <a:solidFill>
            <a:srgbClr val="FF673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pc="-150" dirty="0">
                <a:solidFill>
                  <a:schemeClr val="bg1"/>
                </a:solidFill>
                <a:latin typeface="Scandia" panose="020B0603050000020004" pitchFamily="34" charset="0"/>
                <a:cs typeface="Arial" panose="020B0604020202020204" pitchFamily="34" charset="0"/>
              </a:rPr>
              <a:t>Insert your presentation title here</a:t>
            </a:r>
          </a:p>
        </p:txBody>
      </p:sp>
    </p:spTree>
    <p:extLst>
      <p:ext uri="{BB962C8B-B14F-4D97-AF65-F5344CB8AC3E}">
        <p14:creationId xmlns:p14="http://schemas.microsoft.com/office/powerpoint/2010/main" val="360469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607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B846DA9B026F47BC126C9C0F736397" ma:contentTypeVersion="23" ma:contentTypeDescription="Create a new document." ma:contentTypeScope="" ma:versionID="0ac7837df0d4038db1f18d690a232b5a">
  <xsd:schema xmlns:xsd="http://www.w3.org/2001/XMLSchema" xmlns:xs="http://www.w3.org/2001/XMLSchema" xmlns:p="http://schemas.microsoft.com/office/2006/metadata/properties" xmlns:ns1="http://schemas.microsoft.com/sharepoint/v3" xmlns:ns2="f41fa17a-99c4-4c5f-bcb4-a52bd907e64f" xmlns:ns3="eb3f7de7-c935-4ca6-a12c-1f73773710ec" targetNamespace="http://schemas.microsoft.com/office/2006/metadata/properties" ma:root="true" ma:fieldsID="b0ea1f92e6273b8d3c201e31aaecaf23" ns1:_="" ns2:_="" ns3:_="">
    <xsd:import namespace="http://schemas.microsoft.com/sharepoint/v3"/>
    <xsd:import namespace="f41fa17a-99c4-4c5f-bcb4-a52bd907e64f"/>
    <xsd:import namespace="eb3f7de7-c935-4ca6-a12c-1f73773710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Image" minOccurs="0"/>
                <xsd:element ref="ns2:Numbe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1fa17a-99c4-4c5f-bcb4-a52bd907e6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720c72ca-3d5e-4053-bfc4-d5117e56c9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Image" ma:index="28" nillable="true" ma:displayName="Image" ma:format="Thumbnail" ma:internalName="Image">
      <xsd:simpleType>
        <xsd:restriction base="dms:Unknown"/>
      </xsd:simpleType>
    </xsd:element>
    <xsd:element name="Number" ma:index="29" nillable="true" ma:displayName="Number" ma:format="Dropdown" ma:internalName="Number" ma:percentage="FALSE">
      <xsd:simpleType>
        <xsd:restriction base="dms:Number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3f7de7-c935-4ca6-a12c-1f73773710e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7eb20398-0988-4e55-b57f-05d62d7b8281}" ma:internalName="TaxCatchAll" ma:showField="CatchAllData" ma:web="eb3f7de7-c935-4ca6-a12c-1f73773710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f41fa17a-99c4-4c5f-bcb4-a52bd907e64f" xsi:nil="true"/>
    <Number xmlns="f41fa17a-99c4-4c5f-bcb4-a52bd907e64f" xsi:nil="true"/>
    <TaxCatchAll xmlns="eb3f7de7-c935-4ca6-a12c-1f73773710ec" xsi:nil="true"/>
    <_ip_UnifiedCompliancePolicyProperties xmlns="http://schemas.microsoft.com/sharepoint/v3" xsi:nil="true"/>
    <lcf76f155ced4ddcb4097134ff3c332f xmlns="f41fa17a-99c4-4c5f-bcb4-a52bd907e64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A238D48-E1C2-4E55-9D2B-023F42B3AE6E}"/>
</file>

<file path=customXml/itemProps2.xml><?xml version="1.0" encoding="utf-8"?>
<ds:datastoreItem xmlns:ds="http://schemas.openxmlformats.org/officeDocument/2006/customXml" ds:itemID="{4D69663F-FC59-4122-BAF9-16EEAE097DEA}"/>
</file>

<file path=customXml/itemProps3.xml><?xml version="1.0" encoding="utf-8"?>
<ds:datastoreItem xmlns:ds="http://schemas.openxmlformats.org/officeDocument/2006/customXml" ds:itemID="{8B66E271-9080-4B4D-A6FC-469A1362CF7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225</TotalTime>
  <Words>5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Scandia</vt:lpstr>
      <vt:lpstr>Office Theme</vt:lpstr>
      <vt:lpstr>PowerPoint Presentation</vt:lpstr>
      <vt:lpstr>PowerPoint Presentation</vt:lpstr>
    </vt:vector>
  </TitlesOfParts>
  <Company>Kenes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Yavor Altakov</dc:creator>
  <cp:lastModifiedBy>Yavor Altakov</cp:lastModifiedBy>
  <cp:revision>48</cp:revision>
  <dcterms:created xsi:type="dcterms:W3CDTF">2014-11-13T11:48:20Z</dcterms:created>
  <dcterms:modified xsi:type="dcterms:W3CDTF">2025-04-30T11:17:57Z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0x01010085B846DA9B026F47BC126C9C0F736397</vt:lpwstr>
  </property>
</Properties>
</file>